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56" r:id="rId2"/>
    <p:sldId id="259" r:id="rId3"/>
    <p:sldId id="262" r:id="rId4"/>
    <p:sldId id="258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81" r:id="rId23"/>
    <p:sldId id="279" r:id="rId24"/>
    <p:sldId id="280" r:id="rId25"/>
    <p:sldId id="28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915"/>
  </p:normalViewPr>
  <p:slideViewPr>
    <p:cSldViewPr snapToGrid="0" snapToObjects="1">
      <p:cViewPr varScale="1">
        <p:scale>
          <a:sx n="55" d="100"/>
          <a:sy n="55" d="100"/>
        </p:scale>
        <p:origin x="63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tiff>
</file>

<file path=ppt/media/image11.png>
</file>

<file path=ppt/media/image12.png>
</file>

<file path=ppt/media/image13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8EFCD-97A8-664E-9C6D-FC2A39B17F01}" type="datetimeFigureOut">
              <a:rPr lang="en-CN" smtClean="0"/>
              <a:t>07/19/2020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2D2DF1-615D-1046-8FBE-B31EE1E45EC2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85097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enku.baidu.com/view/fe8255d1b9f3f90f76c61b83.htm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d3z.com/html/201406/744.html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工作学习以后需要的不是休息，而是调整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调整不一定是睡觉，可以是做别的事情。打篮球，做家务，逛街，学英语，学电脑，看书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每天工作十小时，是人生进入新阶段的开始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学会利用资源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23218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100877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71081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高一</a:t>
            </a:r>
            <a:r>
              <a:rPr lang="zh-CN" altLang="en-US" dirty="0"/>
              <a:t>：顶级学校，更好的综合素质。但是不懂得判断和分析，没有基本常识。不知道打破常规。</a:t>
            </a:r>
            <a:endParaRPr lang="en-US" altLang="zh-CN" dirty="0"/>
          </a:p>
          <a:p>
            <a:r>
              <a:rPr lang="zh-CN" altLang="en-US" dirty="0"/>
              <a:t>每天工作十小时：那我到底应该做什么？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51227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什么样的高中能考上什么样的大学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10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990897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大学具体分类</a:t>
            </a:r>
          </a:p>
          <a:p>
            <a:r>
              <a:rPr lang="en-US" dirty="0">
                <a:hlinkClick r:id="rId3"/>
              </a:rPr>
              <a:t>https://wenku.baidu.com/view/fe8255d1b9f3f90f76c61b83.html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73015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第一与第二的差别是巨大的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对于很多一次性的资源，首选都是第一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06570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02906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http://www.sd3z.com/html/201406/744.html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642583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86949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03077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AE8B-F04B-3740-8F2F-AB8D7959AE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N" dirty="0"/>
              <a:t>学业导航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F14D5-ABC8-7748-AF2E-601B0FC94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/>
              <a:t>2020/07/22 </a:t>
            </a:r>
            <a:r>
              <a:rPr lang="zh-CN" altLang="en-US" dirty="0"/>
              <a:t>周三 上午</a:t>
            </a:r>
            <a:r>
              <a:rPr lang="en-US" altLang="zh-CN" dirty="0"/>
              <a:t>9:30-11:00</a:t>
            </a:r>
          </a:p>
          <a:p>
            <a:r>
              <a:rPr lang="en-US" dirty="0" err="1"/>
              <a:t>腾讯会议</a:t>
            </a:r>
            <a:r>
              <a:rPr lang="zh-CN" altLang="en-US" dirty="0"/>
              <a:t> </a:t>
            </a:r>
            <a:r>
              <a:rPr lang="en-US" dirty="0"/>
              <a:t>ID</a:t>
            </a:r>
            <a:r>
              <a:rPr lang="zh-CN" altLang="en-US" dirty="0"/>
              <a:t>：</a:t>
            </a:r>
            <a:r>
              <a:rPr lang="en-US" altLang="zh-CN" dirty="0"/>
              <a:t>569 075 541</a:t>
            </a:r>
          </a:p>
          <a:p>
            <a:r>
              <a:rPr lang="en-US" dirty="0" err="1"/>
              <a:t>扫描二维码查看课程网站和网课教室</a:t>
            </a:r>
            <a:endParaRPr lang="en-CN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809DD9A-2EBC-B14F-9900-292DBC4AA6BB}"/>
              </a:ext>
            </a:extLst>
          </p:cNvPr>
          <p:cNvSpPr txBox="1">
            <a:spLocks/>
          </p:cNvSpPr>
          <p:nvPr/>
        </p:nvSpPr>
        <p:spPr>
          <a:xfrm>
            <a:off x="1024436" y="4892923"/>
            <a:ext cx="5357600" cy="1160213"/>
          </a:xfrm>
          <a:prstGeom prst="rect">
            <a:avLst/>
          </a:prstGeom>
        </p:spPr>
        <p:txBody>
          <a:bodyPr vert="horz" lIns="91440" tIns="0" rIns="91440" bIns="45720" rtlCol="0" anchor="b">
            <a:norm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912556-4670-0B49-A145-4D03EED82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203" y="4982194"/>
            <a:ext cx="1297168" cy="12971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EF5DDF-4829-DC4C-B572-A693F8D83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706" y="4982194"/>
            <a:ext cx="1297168" cy="129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339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大学分析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大学分类和分级</a:t>
            </a:r>
            <a:endParaRPr lang="en-US" altLang="zh-CN" sz="3200" dirty="0"/>
          </a:p>
          <a:p>
            <a:r>
              <a:rPr lang="zh-CN" altLang="en-US" sz="3200" dirty="0"/>
              <a:t>高中分类</a:t>
            </a:r>
            <a:endParaRPr lang="en-US" altLang="zh-CN" sz="3200" dirty="0"/>
          </a:p>
          <a:p>
            <a:r>
              <a:rPr lang="zh-CN" altLang="en-US" sz="3200" dirty="0"/>
              <a:t>高中与大学之间的对应关系</a:t>
            </a:r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807040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大学分类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高考分数线：一本、二本、三本、高职院校</a:t>
            </a:r>
            <a:endParaRPr lang="en-US" altLang="zh-CN" sz="3200" dirty="0"/>
          </a:p>
          <a:p>
            <a:r>
              <a:rPr lang="zh-CN" altLang="en-US" sz="3200" dirty="0"/>
              <a:t>学科专业：综合类、文理类、理科类、文科类、理学类、工学类、农学类、医学类、法学类、文学类、管理类、体育类、艺术类等</a:t>
            </a:r>
            <a:r>
              <a:rPr lang="en-US" altLang="zh-CN" sz="3200" dirty="0"/>
              <a:t>13</a:t>
            </a:r>
            <a:r>
              <a:rPr lang="zh-CN" altLang="en-US" sz="3200" dirty="0"/>
              <a:t>类</a:t>
            </a:r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35060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601E-E8CC-9347-8BB4-A147D031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6AC78F-DA04-9746-A6A0-BFE64DAB1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3374" y="1758837"/>
            <a:ext cx="2603500" cy="31242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7EE05-4297-7846-89B3-3EF8A7B87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98910" y="5457867"/>
            <a:ext cx="8330965" cy="2386397"/>
          </a:xfrm>
        </p:spPr>
        <p:txBody>
          <a:bodyPr>
            <a:normAutofit/>
          </a:bodyPr>
          <a:lstStyle/>
          <a:p>
            <a:r>
              <a:rPr lang="en-CN" sz="2400" dirty="0"/>
              <a:t>分类依据</a:t>
            </a:r>
            <a:r>
              <a:rPr lang="zh-CN" altLang="en-US" sz="2400" dirty="0"/>
              <a:t>：</a:t>
            </a:r>
            <a:r>
              <a:rPr lang="en-CN" sz="2400" dirty="0"/>
              <a:t>资源与环境</a:t>
            </a:r>
            <a:r>
              <a:rPr lang="zh-CN" altLang="en-US" sz="2400" dirty="0"/>
              <a:t>，第一与第二的差别</a:t>
            </a:r>
            <a:endParaRPr lang="en-CN" sz="2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F926232-D406-8442-BF34-8EB5E2325C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61443" y="1222805"/>
            <a:ext cx="7346479" cy="392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123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高中分类</a:t>
            </a:r>
            <a:r>
              <a:rPr lang="zh-CN" altLang="en-US" dirty="0"/>
              <a:t>（湖南）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长沙四大名校</a:t>
            </a:r>
            <a:endParaRPr lang="en-US" altLang="zh-CN" sz="3200" dirty="0"/>
          </a:p>
          <a:p>
            <a:r>
              <a:rPr lang="zh-CN" altLang="en-US" sz="3200" dirty="0"/>
              <a:t>邵东一中</a:t>
            </a:r>
            <a:endParaRPr lang="en-US" altLang="zh-CN" sz="3200" dirty="0"/>
          </a:p>
          <a:p>
            <a:r>
              <a:rPr lang="zh-CN" altLang="en-US" sz="3200" dirty="0"/>
              <a:t>邵东三中</a:t>
            </a:r>
            <a:endParaRPr lang="en-US" altLang="zh-CN" sz="3200" dirty="0"/>
          </a:p>
          <a:p>
            <a:r>
              <a:rPr lang="zh-CN" altLang="en-US" sz="3200" dirty="0"/>
              <a:t>十中，四中，创新，振华</a:t>
            </a:r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98848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高中分类</a:t>
            </a:r>
            <a:r>
              <a:rPr lang="zh-CN" altLang="en-US" dirty="0"/>
              <a:t>（湖南）</a:t>
            </a:r>
            <a:endParaRPr lang="en-C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161D23-D647-364C-8E1C-57719EBE5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0" y="203329"/>
            <a:ext cx="5235191" cy="33639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79160E-3344-474B-BFE5-EBFED33B1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1861" y="306369"/>
            <a:ext cx="4303681" cy="5743575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63765D5B-F8DA-1846-A588-FA9BA902E9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4233" y="3702454"/>
            <a:ext cx="5138724" cy="263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93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高中</a:t>
            </a:r>
            <a:r>
              <a:rPr lang="en-US" altLang="zh-CN" dirty="0"/>
              <a:t>-</a:t>
            </a:r>
            <a:r>
              <a:rPr lang="zh-CN" altLang="en-US" dirty="0"/>
              <a:t>大学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湖南</a:t>
            </a:r>
            <a:endParaRPr lang="en-US" altLang="zh-CN" sz="3200" dirty="0"/>
          </a:p>
          <a:p>
            <a:r>
              <a:rPr lang="zh-CN" altLang="en-US" sz="3200" dirty="0"/>
              <a:t>省排名</a:t>
            </a:r>
          </a:p>
        </p:txBody>
      </p:sp>
      <p:pic>
        <p:nvPicPr>
          <p:cNvPr id="5" name="Picture 4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459DEF42-8084-4B45-8E92-0B039CD78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792" y="0"/>
            <a:ext cx="39744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102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高中</a:t>
            </a:r>
            <a:r>
              <a:rPr lang="en-US" altLang="zh-CN" dirty="0"/>
              <a:t>-</a:t>
            </a:r>
            <a:r>
              <a:rPr lang="zh-CN" altLang="en-US" dirty="0"/>
              <a:t>大学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邵东一中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92FC5-7592-D041-81D8-32C3ADB61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0" y="508000"/>
            <a:ext cx="3556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07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高中</a:t>
            </a:r>
            <a:r>
              <a:rPr lang="en-US" altLang="zh-CN" dirty="0"/>
              <a:t>-</a:t>
            </a:r>
            <a:r>
              <a:rPr lang="zh-CN" altLang="en-US" dirty="0"/>
              <a:t>大学</a:t>
            </a:r>
            <a:br>
              <a:rPr lang="en-US" altLang="zh-CN" dirty="0"/>
            </a:br>
            <a:r>
              <a:rPr lang="zh-CN" altLang="en-US" dirty="0"/>
              <a:t>什么样的校排名和班级排名能上这样的学校？</a:t>
            </a:r>
            <a:br>
              <a:rPr lang="en-US" altLang="zh-CN" dirty="0"/>
            </a:br>
            <a:r>
              <a:rPr lang="zh-CN" altLang="en-US" dirty="0"/>
              <a:t>一中</a:t>
            </a:r>
            <a:r>
              <a:rPr lang="en-US" altLang="zh-CN" dirty="0"/>
              <a:t>-</a:t>
            </a:r>
            <a:r>
              <a:rPr lang="zh-CN" altLang="en-US" dirty="0"/>
              <a:t>三中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浙江大学</a:t>
            </a:r>
            <a:endParaRPr lang="en-US" altLang="zh-CN" sz="3200" dirty="0"/>
          </a:p>
          <a:p>
            <a:r>
              <a:rPr lang="zh-CN" altLang="en-US" sz="3200" dirty="0"/>
              <a:t>中南大学</a:t>
            </a:r>
            <a:endParaRPr lang="en-US" altLang="zh-CN" sz="3200" dirty="0"/>
          </a:p>
          <a:p>
            <a:r>
              <a:rPr lang="zh-CN" altLang="en-US" sz="3200" dirty="0"/>
              <a:t>湘潭大学</a:t>
            </a:r>
            <a:endParaRPr lang="en-US" altLang="zh-CN" sz="3200" dirty="0"/>
          </a:p>
          <a:p>
            <a:r>
              <a:rPr lang="zh-CN" altLang="en-US" sz="3200" dirty="0"/>
              <a:t>邵阳学院</a:t>
            </a:r>
          </a:p>
        </p:txBody>
      </p:sp>
    </p:spTree>
    <p:extLst>
      <p:ext uri="{BB962C8B-B14F-4D97-AF65-F5344CB8AC3E}">
        <p14:creationId xmlns:p14="http://schemas.microsoft.com/office/powerpoint/2010/main" val="9145805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初中</a:t>
            </a:r>
            <a:r>
              <a:rPr lang="en-US" altLang="zh-CN" dirty="0"/>
              <a:t>-</a:t>
            </a:r>
            <a:r>
              <a:rPr lang="en-CN" dirty="0"/>
              <a:t>高中</a:t>
            </a:r>
            <a:br>
              <a:rPr lang="en-CN" dirty="0"/>
            </a:br>
            <a:r>
              <a:rPr lang="en-CN" dirty="0"/>
              <a:t>什么样的校排名和班级排名能进一中和三中</a:t>
            </a:r>
            <a:br>
              <a:rPr lang="en-CN" dirty="0"/>
            </a:br>
            <a:r>
              <a:rPr lang="en-CN" dirty="0"/>
              <a:t>拔尖考试呢</a:t>
            </a:r>
            <a:r>
              <a:rPr lang="zh-CN" altLang="en-US" dirty="0"/>
              <a:t>？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一中</a:t>
            </a:r>
            <a:endParaRPr lang="en-US" altLang="zh-CN" sz="3200" dirty="0"/>
          </a:p>
          <a:p>
            <a:r>
              <a:rPr lang="zh-CN" altLang="en-US" sz="3200" dirty="0"/>
              <a:t>三中</a:t>
            </a:r>
          </a:p>
        </p:txBody>
      </p:sp>
    </p:spTree>
    <p:extLst>
      <p:ext uri="{BB962C8B-B14F-4D97-AF65-F5344CB8AC3E}">
        <p14:creationId xmlns:p14="http://schemas.microsoft.com/office/powerpoint/2010/main" val="1781403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目标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排名</a:t>
            </a:r>
            <a:endParaRPr lang="en-US" altLang="zh-CN" sz="3200" dirty="0"/>
          </a:p>
          <a:p>
            <a:pPr lvl="1"/>
            <a:r>
              <a:rPr lang="zh-CN" altLang="en-US" sz="3000" dirty="0"/>
              <a:t>学校</a:t>
            </a:r>
            <a:endParaRPr lang="en-US" altLang="zh-CN" sz="3000" dirty="0"/>
          </a:p>
          <a:p>
            <a:pPr lvl="1"/>
            <a:r>
              <a:rPr lang="zh-CN" altLang="en-US" sz="3000" dirty="0"/>
              <a:t>班级</a:t>
            </a:r>
            <a:endParaRPr lang="en-US" altLang="zh-CN" sz="3000" dirty="0"/>
          </a:p>
        </p:txBody>
      </p:sp>
    </p:spTree>
    <p:extLst>
      <p:ext uri="{BB962C8B-B14F-4D97-AF65-F5344CB8AC3E}">
        <p14:creationId xmlns:p14="http://schemas.microsoft.com/office/powerpoint/2010/main" val="3219850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概念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en-CN" sz="3600" dirty="0"/>
              <a:t>什么是休息和调节</a:t>
            </a:r>
            <a:r>
              <a:rPr lang="zh-CN" altLang="en-US" sz="3600" dirty="0"/>
              <a:t>？</a:t>
            </a:r>
            <a:endParaRPr lang="en-US" altLang="zh-CN" sz="3600" dirty="0"/>
          </a:p>
          <a:p>
            <a:r>
              <a:rPr lang="zh-CN" altLang="en-US" sz="3600" dirty="0"/>
              <a:t>每天工作十小时</a:t>
            </a:r>
            <a:endParaRPr lang="en-US" altLang="zh-CN" sz="3600" dirty="0"/>
          </a:p>
          <a:p>
            <a:r>
              <a:rPr lang="zh-CN" altLang="en-US" sz="3600" dirty="0"/>
              <a:t>资源（目标，方法）</a:t>
            </a:r>
            <a:endParaRPr lang="en-US" altLang="zh-CN" sz="3600" dirty="0"/>
          </a:p>
          <a:p>
            <a:r>
              <a:rPr lang="zh-CN" altLang="en-US" sz="3600"/>
              <a:t>方向比努力更重要</a:t>
            </a:r>
            <a:endParaRPr lang="en-CN" sz="3600" dirty="0"/>
          </a:p>
        </p:txBody>
      </p:sp>
    </p:spTree>
    <p:extLst>
      <p:ext uri="{BB962C8B-B14F-4D97-AF65-F5344CB8AC3E}">
        <p14:creationId xmlns:p14="http://schemas.microsoft.com/office/powerpoint/2010/main" val="1108815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学业规划结构组成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自我</a:t>
            </a:r>
            <a:r>
              <a:rPr lang="zh-CN" altLang="en-US" sz="3200" dirty="0"/>
              <a:t>分析</a:t>
            </a:r>
            <a:endParaRPr lang="en-US" altLang="zh-CN" sz="3200" dirty="0"/>
          </a:p>
          <a:p>
            <a:r>
              <a:rPr lang="zh-CN" altLang="en-US" sz="3200" dirty="0"/>
              <a:t>大学分析</a:t>
            </a:r>
            <a:endParaRPr lang="en-US" altLang="zh-CN" sz="3200" dirty="0"/>
          </a:p>
          <a:p>
            <a:r>
              <a:rPr lang="zh-CN" altLang="en-US" sz="3200" dirty="0"/>
              <a:t>计划实施</a:t>
            </a:r>
            <a:endParaRPr lang="en-US" altLang="zh-CN" sz="3200" dirty="0"/>
          </a:p>
          <a:p>
            <a:r>
              <a:rPr lang="zh-CN" altLang="en-US" sz="3200" dirty="0"/>
              <a:t>评估调整</a:t>
            </a:r>
          </a:p>
        </p:txBody>
      </p:sp>
    </p:spTree>
    <p:extLst>
      <p:ext uri="{BB962C8B-B14F-4D97-AF65-F5344CB8AC3E}">
        <p14:creationId xmlns:p14="http://schemas.microsoft.com/office/powerpoint/2010/main" val="1947530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计划实施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lnSpcReduction="10000"/>
          </a:bodyPr>
          <a:lstStyle/>
          <a:p>
            <a:r>
              <a:rPr lang="zh-CN" altLang="en-US" sz="3200" dirty="0"/>
              <a:t>长期目标（</a:t>
            </a:r>
            <a:r>
              <a:rPr lang="en-US" altLang="zh-CN" sz="3200" dirty="0"/>
              <a:t>5-10</a:t>
            </a:r>
            <a:r>
              <a:rPr lang="zh-CN" altLang="en-US" sz="3200" dirty="0"/>
              <a:t>年）</a:t>
            </a:r>
            <a:endParaRPr lang="en-US" altLang="zh-CN" sz="3200" dirty="0"/>
          </a:p>
          <a:p>
            <a:r>
              <a:rPr lang="zh-CN" altLang="en-US" sz="3200" dirty="0"/>
              <a:t>中期目标（</a:t>
            </a:r>
            <a:r>
              <a:rPr lang="en-US" altLang="zh-CN" sz="3200" dirty="0"/>
              <a:t>2</a:t>
            </a:r>
            <a:r>
              <a:rPr lang="zh-CN" altLang="en-US" sz="3200" dirty="0"/>
              <a:t>年）</a:t>
            </a:r>
            <a:endParaRPr lang="en-US" altLang="zh-CN" sz="3200" dirty="0"/>
          </a:p>
          <a:p>
            <a:r>
              <a:rPr lang="zh-CN" altLang="en-US" sz="3200" dirty="0"/>
              <a:t>短期目标</a:t>
            </a:r>
            <a:endParaRPr lang="en-US" altLang="zh-CN" sz="3200" dirty="0"/>
          </a:p>
          <a:p>
            <a:pPr lvl="1"/>
            <a:r>
              <a:rPr lang="zh-CN" altLang="en-US" sz="3000" dirty="0"/>
              <a:t>学期</a:t>
            </a:r>
            <a:endParaRPr lang="en-US" altLang="zh-CN" sz="3000" dirty="0"/>
          </a:p>
          <a:p>
            <a:pPr lvl="1"/>
            <a:r>
              <a:rPr lang="zh-CN" altLang="en-US" sz="3000" dirty="0"/>
              <a:t>一个月</a:t>
            </a:r>
            <a:endParaRPr lang="en-US" altLang="zh-CN" sz="3000" dirty="0"/>
          </a:p>
          <a:p>
            <a:pPr lvl="1"/>
            <a:r>
              <a:rPr lang="zh-CN" altLang="en-US" sz="3000" dirty="0"/>
              <a:t>一周</a:t>
            </a:r>
          </a:p>
        </p:txBody>
      </p:sp>
    </p:spTree>
    <p:extLst>
      <p:ext uri="{BB962C8B-B14F-4D97-AF65-F5344CB8AC3E}">
        <p14:creationId xmlns:p14="http://schemas.microsoft.com/office/powerpoint/2010/main" val="246775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计划实施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sz="3200" dirty="0"/>
              <a:t>短期目标</a:t>
            </a:r>
            <a:endParaRPr lang="en-US" altLang="zh-CN" sz="3200" dirty="0"/>
          </a:p>
          <a:p>
            <a:pPr lvl="1"/>
            <a:r>
              <a:rPr lang="zh-CN" altLang="en-US" sz="3000" dirty="0"/>
              <a:t>学期</a:t>
            </a:r>
            <a:endParaRPr lang="en-US" altLang="zh-CN" sz="3000" dirty="0"/>
          </a:p>
          <a:p>
            <a:pPr lvl="1"/>
            <a:r>
              <a:rPr lang="zh-CN" altLang="en-US" sz="3000" dirty="0"/>
              <a:t>一个月</a:t>
            </a:r>
            <a:endParaRPr lang="en-US" altLang="zh-CN" sz="3000" dirty="0"/>
          </a:p>
          <a:p>
            <a:pPr lvl="1"/>
            <a:r>
              <a:rPr lang="zh-CN" altLang="en-US" sz="3000" dirty="0"/>
              <a:t>一周</a:t>
            </a:r>
            <a:endParaRPr lang="en-US" altLang="zh-CN" sz="3000" dirty="0"/>
          </a:p>
          <a:p>
            <a:r>
              <a:rPr lang="zh-CN" altLang="en-US" sz="3200" dirty="0"/>
              <a:t>具体</a:t>
            </a:r>
            <a:endParaRPr lang="en-US" altLang="zh-CN" sz="3200" dirty="0"/>
          </a:p>
          <a:p>
            <a:pPr lvl="1"/>
            <a:r>
              <a:rPr lang="zh-CN" altLang="en-US" sz="3000" dirty="0"/>
              <a:t>科目</a:t>
            </a:r>
            <a:endParaRPr lang="en-US" altLang="zh-CN" sz="3000" dirty="0"/>
          </a:p>
          <a:p>
            <a:pPr lvl="1"/>
            <a:r>
              <a:rPr lang="zh-CN" altLang="en-US" sz="3000" dirty="0"/>
              <a:t>时间段</a:t>
            </a:r>
          </a:p>
        </p:txBody>
      </p:sp>
    </p:spTree>
    <p:extLst>
      <p:ext uri="{BB962C8B-B14F-4D97-AF65-F5344CB8AC3E}">
        <p14:creationId xmlns:p14="http://schemas.microsoft.com/office/powerpoint/2010/main" val="2850285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评估调整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136361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学业规划结构组成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自我</a:t>
            </a:r>
            <a:r>
              <a:rPr lang="zh-CN" altLang="en-US" sz="3200" dirty="0"/>
              <a:t>分析</a:t>
            </a:r>
            <a:endParaRPr lang="en-US" altLang="zh-CN" sz="3200" dirty="0"/>
          </a:p>
          <a:p>
            <a:r>
              <a:rPr lang="zh-CN" altLang="en-US" sz="3200" dirty="0"/>
              <a:t>大学分析</a:t>
            </a:r>
            <a:endParaRPr lang="en-US" altLang="zh-CN" sz="3200" dirty="0"/>
          </a:p>
          <a:p>
            <a:r>
              <a:rPr lang="zh-CN" altLang="en-US" sz="3200" dirty="0"/>
              <a:t>计划实施</a:t>
            </a:r>
            <a:endParaRPr lang="en-US" altLang="zh-CN" sz="3200" dirty="0"/>
          </a:p>
          <a:p>
            <a:r>
              <a:rPr lang="zh-CN" altLang="en-US" sz="3200" dirty="0"/>
              <a:t>评估调整</a:t>
            </a:r>
          </a:p>
        </p:txBody>
      </p:sp>
    </p:spTree>
    <p:extLst>
      <p:ext uri="{BB962C8B-B14F-4D97-AF65-F5344CB8AC3E}">
        <p14:creationId xmlns:p14="http://schemas.microsoft.com/office/powerpoint/2010/main" val="11159558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作业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完成学业规划报告以及相关数据收集，可以团队合作</a:t>
            </a:r>
            <a:endParaRPr lang="en-US" altLang="zh-CN" sz="3200" dirty="0"/>
          </a:p>
          <a:p>
            <a:r>
              <a:rPr lang="zh-CN" altLang="en-CN" sz="3200" dirty="0"/>
              <a:t>制作</a:t>
            </a:r>
            <a:r>
              <a:rPr lang="en-US" altLang="zh-CN" sz="3200" dirty="0"/>
              <a:t>PPT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13731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4B729-9AAF-DA45-9B9F-84E65F70E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10-20%</a:t>
            </a:r>
            <a:endParaRPr lang="en-C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7926A0-6E99-B649-83CF-19912800CF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0544" y="1205706"/>
            <a:ext cx="4445000" cy="44450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EC9ED-7940-664B-9E02-17DDDA927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50%</a:t>
            </a:r>
            <a:endParaRPr lang="en-CN" sz="3200" dirty="0"/>
          </a:p>
        </p:txBody>
      </p:sp>
    </p:spTree>
    <p:extLst>
      <p:ext uri="{BB962C8B-B14F-4D97-AF65-F5344CB8AC3E}">
        <p14:creationId xmlns:p14="http://schemas.microsoft.com/office/powerpoint/2010/main" val="862835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学业导航课程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2800" dirty="0"/>
              <a:t>课程目标：通过对目标的分析，和计划的制定，对自我的目标与挑战有更加清晰的定位</a:t>
            </a:r>
          </a:p>
          <a:p>
            <a:r>
              <a:rPr lang="zh-CN" altLang="en-US" sz="2800" dirty="0"/>
              <a:t>课程时长：</a:t>
            </a:r>
            <a:r>
              <a:rPr lang="en-US" altLang="zh-CN" sz="2800" dirty="0"/>
              <a:t>4</a:t>
            </a:r>
            <a:r>
              <a:rPr lang="zh-CN" altLang="en-US" sz="2800" dirty="0"/>
              <a:t>个课时</a:t>
            </a:r>
          </a:p>
          <a:p>
            <a:r>
              <a:rPr lang="zh-CN" altLang="en-US" sz="2800" dirty="0"/>
              <a:t>课程收获</a:t>
            </a:r>
          </a:p>
          <a:p>
            <a:pPr lvl="1"/>
            <a:r>
              <a:rPr lang="zh-CN" altLang="en-US" sz="2400" dirty="0"/>
              <a:t>更清晰的目标</a:t>
            </a:r>
          </a:p>
          <a:p>
            <a:pPr lvl="1"/>
            <a:r>
              <a:rPr lang="zh-CN" altLang="en-US" sz="2400" dirty="0"/>
              <a:t>学会使用</a:t>
            </a:r>
            <a:r>
              <a:rPr lang="en-US" sz="2400" dirty="0"/>
              <a:t>PPT</a:t>
            </a:r>
            <a:r>
              <a:rPr lang="zh-CN" altLang="en-US" sz="2400" dirty="0"/>
              <a:t>汇报</a:t>
            </a:r>
          </a:p>
          <a:p>
            <a:r>
              <a:rPr lang="zh-CN" altLang="en-US" sz="2800" dirty="0"/>
              <a:t>课程对象：谦谦 小逸</a:t>
            </a:r>
          </a:p>
          <a:p>
            <a:endParaRPr lang="en-CN" sz="2800" dirty="0"/>
          </a:p>
        </p:txBody>
      </p:sp>
    </p:spTree>
    <p:extLst>
      <p:ext uri="{BB962C8B-B14F-4D97-AF65-F5344CB8AC3E}">
        <p14:creationId xmlns:p14="http://schemas.microsoft.com/office/powerpoint/2010/main" val="1026449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课程计划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3200" dirty="0"/>
              <a:t>1 </a:t>
            </a:r>
            <a:r>
              <a:rPr lang="zh-CN" altLang="en-US" sz="3200" dirty="0"/>
              <a:t>学业规划介绍</a:t>
            </a:r>
          </a:p>
          <a:p>
            <a:pPr lvl="1"/>
            <a:r>
              <a:rPr lang="zh-CN" altLang="en-US" sz="2800" dirty="0"/>
              <a:t>作业：仿照模板创作一份</a:t>
            </a:r>
          </a:p>
          <a:p>
            <a:r>
              <a:rPr lang="en-US" altLang="zh-CN" sz="3200" dirty="0"/>
              <a:t>2 </a:t>
            </a:r>
            <a:r>
              <a:rPr lang="zh-CN" altLang="en-US" sz="3200" dirty="0"/>
              <a:t>具体分析</a:t>
            </a:r>
          </a:p>
          <a:p>
            <a:pPr lvl="1"/>
            <a:r>
              <a:rPr lang="zh-CN" altLang="en-US" sz="2800" dirty="0"/>
              <a:t>作业： 完善</a:t>
            </a:r>
          </a:p>
          <a:p>
            <a:r>
              <a:rPr lang="en-US" altLang="zh-CN" sz="3200" dirty="0"/>
              <a:t>3 </a:t>
            </a:r>
            <a:r>
              <a:rPr lang="zh-CN" altLang="en-US" sz="3200" dirty="0"/>
              <a:t>单独讨论</a:t>
            </a:r>
          </a:p>
          <a:p>
            <a:r>
              <a:rPr lang="en-US" altLang="zh-CN" sz="3200" dirty="0"/>
              <a:t>4 </a:t>
            </a:r>
            <a:r>
              <a:rPr lang="en-US" sz="3200" dirty="0"/>
              <a:t>PPT</a:t>
            </a:r>
            <a:r>
              <a:rPr lang="zh-CN" altLang="en-US" sz="3200" dirty="0"/>
              <a:t>汇报成果</a:t>
            </a:r>
          </a:p>
        </p:txBody>
      </p:sp>
    </p:spTree>
    <p:extLst>
      <p:ext uri="{BB962C8B-B14F-4D97-AF65-F5344CB8AC3E}">
        <p14:creationId xmlns:p14="http://schemas.microsoft.com/office/powerpoint/2010/main" val="3215208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探讨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什么</a:t>
            </a:r>
            <a:r>
              <a:rPr lang="zh-CN" altLang="en-US" sz="3200" dirty="0"/>
              <a:t>是学习计划？</a:t>
            </a:r>
          </a:p>
        </p:txBody>
      </p:sp>
    </p:spTree>
    <p:extLst>
      <p:ext uri="{BB962C8B-B14F-4D97-AF65-F5344CB8AC3E}">
        <p14:creationId xmlns:p14="http://schemas.microsoft.com/office/powerpoint/2010/main" val="3397891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学习计划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初中</a:t>
            </a:r>
            <a:endParaRPr lang="en-US" altLang="zh-CN" sz="3200" dirty="0"/>
          </a:p>
          <a:p>
            <a:r>
              <a:rPr lang="zh-CN" altLang="en-US" sz="3200" dirty="0"/>
              <a:t>复读</a:t>
            </a:r>
            <a:endParaRPr lang="en-US" altLang="zh-CN" sz="3200" dirty="0"/>
          </a:p>
          <a:p>
            <a:r>
              <a:rPr lang="zh-CN" altLang="en-US" sz="3200" dirty="0"/>
              <a:t>高一</a:t>
            </a:r>
            <a:endParaRPr lang="en-US" altLang="zh-CN" sz="3200" dirty="0"/>
          </a:p>
          <a:p>
            <a:r>
              <a:rPr lang="zh-CN" altLang="en-US" sz="3200" dirty="0"/>
              <a:t>每天工作十小时</a:t>
            </a:r>
          </a:p>
        </p:txBody>
      </p:sp>
    </p:spTree>
    <p:extLst>
      <p:ext uri="{BB962C8B-B14F-4D97-AF65-F5344CB8AC3E}">
        <p14:creationId xmlns:p14="http://schemas.microsoft.com/office/powerpoint/2010/main" val="3192935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学业规划结构组成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自我</a:t>
            </a:r>
            <a:r>
              <a:rPr lang="zh-CN" altLang="en-US" sz="3200" dirty="0"/>
              <a:t>分析</a:t>
            </a:r>
            <a:endParaRPr lang="en-US" altLang="zh-CN" sz="3200" dirty="0"/>
          </a:p>
          <a:p>
            <a:r>
              <a:rPr lang="zh-CN" altLang="en-US" sz="3200" dirty="0"/>
              <a:t>大学分析</a:t>
            </a:r>
            <a:endParaRPr lang="en-US" altLang="zh-CN" sz="3200" dirty="0"/>
          </a:p>
          <a:p>
            <a:r>
              <a:rPr lang="zh-CN" altLang="en-US" sz="3200" dirty="0"/>
              <a:t>计划实施</a:t>
            </a:r>
            <a:endParaRPr lang="en-US" altLang="zh-CN" sz="3200" dirty="0"/>
          </a:p>
          <a:p>
            <a:r>
              <a:rPr lang="zh-CN" altLang="en-US" sz="3200" dirty="0"/>
              <a:t>评估调整</a:t>
            </a:r>
          </a:p>
        </p:txBody>
      </p:sp>
    </p:spTree>
    <p:extLst>
      <p:ext uri="{BB962C8B-B14F-4D97-AF65-F5344CB8AC3E}">
        <p14:creationId xmlns:p14="http://schemas.microsoft.com/office/powerpoint/2010/main" val="3679171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自我分析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兴趣</a:t>
            </a:r>
            <a:endParaRPr lang="en-US" altLang="zh-CN" sz="3200" dirty="0"/>
          </a:p>
          <a:p>
            <a:r>
              <a:rPr lang="zh-CN" altLang="en-US" sz="3200" dirty="0"/>
              <a:t>能力培养</a:t>
            </a:r>
            <a:endParaRPr lang="en-US" altLang="zh-CN" sz="3200" dirty="0"/>
          </a:p>
          <a:p>
            <a:r>
              <a:rPr lang="zh-CN" altLang="en-US" sz="3200" dirty="0"/>
              <a:t>个人特质</a:t>
            </a:r>
            <a:endParaRPr lang="en-US" altLang="zh-CN" sz="3200" dirty="0"/>
          </a:p>
          <a:p>
            <a:r>
              <a:rPr lang="zh-CN" altLang="en-US" sz="3200" dirty="0"/>
              <a:t>价值观</a:t>
            </a:r>
            <a:endParaRPr lang="en-US" altLang="zh-CN" sz="3200" dirty="0"/>
          </a:p>
          <a:p>
            <a:r>
              <a:rPr lang="zh-CN" altLang="en-US" sz="3200" dirty="0"/>
              <a:t>胜任能力：优势、劣势</a:t>
            </a:r>
          </a:p>
        </p:txBody>
      </p:sp>
    </p:spTree>
    <p:extLst>
      <p:ext uri="{BB962C8B-B14F-4D97-AF65-F5344CB8AC3E}">
        <p14:creationId xmlns:p14="http://schemas.microsoft.com/office/powerpoint/2010/main" val="35147082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192</TotalTime>
  <Words>506</Words>
  <Application>Microsoft Office PowerPoint</Application>
  <PresentationFormat>宽屏</PresentationFormat>
  <Paragraphs>126</Paragraphs>
  <Slides>25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Arial</vt:lpstr>
      <vt:lpstr>Calibri</vt:lpstr>
      <vt:lpstr>MS Shell Dlg 2</vt:lpstr>
      <vt:lpstr>Wingdings</vt:lpstr>
      <vt:lpstr>Wingdings 3</vt:lpstr>
      <vt:lpstr>Madison</vt:lpstr>
      <vt:lpstr>学业导航</vt:lpstr>
      <vt:lpstr>概念</vt:lpstr>
      <vt:lpstr>10-20%</vt:lpstr>
      <vt:lpstr>学业导航课程</vt:lpstr>
      <vt:lpstr>课程计划</vt:lpstr>
      <vt:lpstr>探讨</vt:lpstr>
      <vt:lpstr>学习计划</vt:lpstr>
      <vt:lpstr>学业规划结构组成</vt:lpstr>
      <vt:lpstr>自我分析</vt:lpstr>
      <vt:lpstr>大学分析</vt:lpstr>
      <vt:lpstr>大学分类</vt:lpstr>
      <vt:lpstr>PowerPoint 演示文稿</vt:lpstr>
      <vt:lpstr>高中分类（湖南）</vt:lpstr>
      <vt:lpstr>高中分类（湖南）</vt:lpstr>
      <vt:lpstr>高中-大学</vt:lpstr>
      <vt:lpstr>高中-大学</vt:lpstr>
      <vt:lpstr>高中-大学 什么样的校排名和班级排名能上这样的学校？ 一中-三中</vt:lpstr>
      <vt:lpstr>初中-高中 什么样的校排名和班级排名能进一中和三中 拔尖考试呢？</vt:lpstr>
      <vt:lpstr>目标</vt:lpstr>
      <vt:lpstr>学业规划结构组成</vt:lpstr>
      <vt:lpstr>计划实施</vt:lpstr>
      <vt:lpstr>计划实施</vt:lpstr>
      <vt:lpstr>评估调整</vt:lpstr>
      <vt:lpstr>学业规划结构组成</vt:lpstr>
      <vt:lpstr>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学业导航</dc:title>
  <dc:creator>ZengWeilei</dc:creator>
  <cp:lastModifiedBy>Weilei Zeng</cp:lastModifiedBy>
  <cp:revision>14</cp:revision>
  <dcterms:created xsi:type="dcterms:W3CDTF">2020-07-19T18:15:31Z</dcterms:created>
  <dcterms:modified xsi:type="dcterms:W3CDTF">2020-07-20T06:09:21Z</dcterms:modified>
</cp:coreProperties>
</file>

<file path=docProps/thumbnail.jpeg>
</file>